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88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3DE5A-F004-434E-8F1C-7F45312B27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BDFCF-634E-4E05-92E5-5A6EC959B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66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C0F3A-FAD4-4525-821E-6EACCFB401B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D52E-D850-4576-ACEB-826052513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9DC59-F12B-45C4-B40C-DB8080E402ED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2578-8E03-4CEC-B55A-7B3AD253C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C8124-E8CD-4317-AAE0-A94EE47CA268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BCC9-B84E-4244-945B-5F9DB79BE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A0AD5-46D5-4C2D-BE3D-DFA73EA5AF03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9E82-7ABE-4549-AB08-C0C8B8ED8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op-full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52400" y="0"/>
            <a:ext cx="1219200" cy="838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447800" y="228600"/>
            <a:ext cx="5943600" cy="3778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50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D01CE-B272-4E94-96E3-43D82C843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8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39B5DD-E092-4F1D-8311-7D09DEC49D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99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FD5D5-2E7A-4833-B379-743676853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602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72313-0306-4ACD-AE85-859ECFAA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728663"/>
            <a:ext cx="91440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80628"/>
            <a:ext cx="8483860" cy="639762"/>
          </a:xfr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4584-CFF6-4A62-BED2-B3C05671CC38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3F13-34D1-4B6D-AC9D-E5E16A752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8907"/>
            <a:ext cx="7772400" cy="1362075"/>
          </a:xfrm>
        </p:spPr>
        <p:txBody>
          <a:bodyPr anchor="t"/>
          <a:lstStyle>
            <a:lvl1pPr algn="ctr"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C7E108-DFEC-47D7-96FD-0CFBED244D7A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FC3BA-647D-449C-B7EF-1327B1E8D3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9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24B63-29F4-43C9-94BC-C1AF79472AA9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D5C3-893B-47CD-BA2E-4E4410A7E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4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A21244-03BA-4561-AD88-024F8A14DC1C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34498-3556-4DA1-B46C-6CF9E7E41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54641-F661-464B-83E8-1F9328575971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03A28-08E0-4FFA-B57A-3F90B8BE4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0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C3DA8D-D2F3-4240-A5D1-7164B5FAAF09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173CB-BC36-4657-B126-61B5482D2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877711-4019-41B6-BB57-9A3B21454F0E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53A3-0D83-4BEA-8B0B-4B5C81989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2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EEFD7-F2C3-4272-90A7-F9AE2830BB82}" type="datetime1">
              <a:rPr lang="en-US"/>
              <a:pPr/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0E49F-A192-41C4-80D5-6B8A8A0F7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1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FABB08-C07C-4D55-AAA3-4548E1339EB7}" type="datetime1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9/29/2015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CBD1E-12F0-451F-9536-23B2B7D62804}" type="slidenum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351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79" r:id="rId15"/>
    <p:sldLayoutId id="2147483680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Experiment: Using temperature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given 2 excel files:</a:t>
            </a:r>
          </a:p>
          <a:p>
            <a:r>
              <a:rPr lang="en-US" dirty="0" smtClean="0"/>
              <a:t>File 1: Estimate correlation coefficient between 2 datasets. Plot Chart and show trend line, slope and intercept. </a:t>
            </a:r>
          </a:p>
          <a:p>
            <a:r>
              <a:rPr lang="en-US" dirty="0"/>
              <a:t>File </a:t>
            </a:r>
            <a:r>
              <a:rPr lang="en-US" dirty="0" smtClean="0"/>
              <a:t>2: Estimate mean and variability in all datasets.</a:t>
            </a:r>
          </a:p>
          <a:p>
            <a:pPr lvl="1"/>
            <a:r>
              <a:rPr lang="en-US" dirty="0" smtClean="0"/>
              <a:t>What is variability means?</a:t>
            </a:r>
          </a:p>
          <a:p>
            <a:pPr lvl="1"/>
            <a:r>
              <a:rPr lang="en-US" dirty="0" smtClean="0"/>
              <a:t>Which data has higher anomaly?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5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7332</TotalTime>
  <Words>55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1_Office Theme</vt:lpstr>
      <vt:lpstr>Experiment: Using temperature data</vt:lpstr>
    </vt:vector>
  </TitlesOfParts>
  <Company>NOAA-CREST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Remote Sensing Application in Hydrological Monitoring and Modeling</dc:title>
  <dc:subject>Remote Sensing</dc:subject>
  <dc:creator>Tarendra</dc:creator>
  <cp:lastModifiedBy>Tarendra</cp:lastModifiedBy>
  <cp:revision>633</cp:revision>
  <cp:lastPrinted>2011-02-08T18:29:29Z</cp:lastPrinted>
  <dcterms:created xsi:type="dcterms:W3CDTF">2011-04-27T16:58:59Z</dcterms:created>
  <dcterms:modified xsi:type="dcterms:W3CDTF">2015-09-29T20:17:02Z</dcterms:modified>
  <cp:version>1</cp:version>
</cp:coreProperties>
</file>